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II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&amp;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8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27" y="732629"/>
            <a:ext cx="6508377" cy="1143000"/>
          </a:xfrm>
        </p:spPr>
        <p:txBody>
          <a:bodyPr/>
          <a:lstStyle/>
          <a:p>
            <a:r>
              <a:rPr lang="en-US" sz="3000" dirty="0" smtClean="0"/>
              <a:t>Each of the following examples goes with one of your terms from Act II Review.  Can you tell which?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75628"/>
            <a:ext cx="6626250" cy="4982371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“Arise, fair sun, and kill the envious moon, / Who is already sick and pale with grief” (II.ii.4-5)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Good night, good night! Parting is such sweet sorrow” (II.ii.184)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“A </a:t>
            </a:r>
            <a:r>
              <a:rPr lang="en-US" dirty="0"/>
              <a:t>rose by any other name would smell as sweet” (II.ii.43-44).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“Two </a:t>
            </a:r>
            <a:r>
              <a:rPr lang="en-US" dirty="0"/>
              <a:t>of the fairest stars in all the heaven, / Having some business, do entreat her eyes / To twinkle in their spheres till they return” (II.ii.15-17)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“Oh, then I see Queen </a:t>
            </a:r>
            <a:r>
              <a:rPr lang="en-US" dirty="0" err="1" smtClean="0"/>
              <a:t>Mab</a:t>
            </a:r>
            <a:r>
              <a:rPr lang="en-US" dirty="0" smtClean="0"/>
              <a:t> hath been with you!...”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Juliet, at her balcony, speaking, not knowing that Romeo is below, listening.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Friar Lawrence agrees to marry Romeo and Juliet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Benvolio</a:t>
            </a:r>
            <a:r>
              <a:rPr lang="en-US" dirty="0" smtClean="0"/>
              <a:t> takes out his sword to break up the fight in Act I Scene I, but </a:t>
            </a:r>
            <a:r>
              <a:rPr lang="en-US" dirty="0" err="1" smtClean="0"/>
              <a:t>Tybalt</a:t>
            </a:r>
            <a:r>
              <a:rPr lang="en-US" dirty="0" smtClean="0"/>
              <a:t> interprets his action as ready to fight.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“My grave is like to be my wedding bed” (I.v.134)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835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17</TotalTime>
  <Words>215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Plaza</vt:lpstr>
      <vt:lpstr>Act II Terms</vt:lpstr>
      <vt:lpstr>Each of the following examples goes with one of your terms from Act II Review.  Can you tell which?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II Terms</dc:title>
  <dc:creator>Leslie Monagle</dc:creator>
  <cp:lastModifiedBy>Leslie Monagle</cp:lastModifiedBy>
  <cp:revision>2</cp:revision>
  <dcterms:created xsi:type="dcterms:W3CDTF">2013-03-11T04:31:48Z</dcterms:created>
  <dcterms:modified xsi:type="dcterms:W3CDTF">2013-03-11T04:49:03Z</dcterms:modified>
</cp:coreProperties>
</file>