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4" d="100"/>
          <a:sy n="44" d="100"/>
        </p:scale>
        <p:origin x="-90" y="-5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D0E50ED-E500-4946-AAA4-CB44CB1B185B}" type="datetimeFigureOut">
              <a:rPr lang="en-US" smtClean="0"/>
              <a:pPr/>
              <a:t>9/26/2012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4533E57-F0AB-46C0-8CBA-D54DD13E5D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0E50ED-E500-4946-AAA4-CB44CB1B185B}" type="datetimeFigureOut">
              <a:rPr lang="en-US" smtClean="0"/>
              <a:pPr/>
              <a:t>9/26/2012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533E57-F0AB-46C0-8CBA-D54DD13E5D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0E50ED-E500-4946-AAA4-CB44CB1B185B}" type="datetimeFigureOut">
              <a:rPr lang="en-US" smtClean="0"/>
              <a:pPr/>
              <a:t>9/26/2012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533E57-F0AB-46C0-8CBA-D54DD13E5D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0E50ED-E500-4946-AAA4-CB44CB1B185B}" type="datetimeFigureOut">
              <a:rPr lang="en-US" smtClean="0"/>
              <a:pPr/>
              <a:t>9/26/2012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533E57-F0AB-46C0-8CBA-D54DD13E5DD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0E50ED-E500-4946-AAA4-CB44CB1B185B}" type="datetimeFigureOut">
              <a:rPr lang="en-US" smtClean="0"/>
              <a:pPr/>
              <a:t>9/26/2012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533E57-F0AB-46C0-8CBA-D54DD13E5DD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0E50ED-E500-4946-AAA4-CB44CB1B185B}" type="datetimeFigureOut">
              <a:rPr lang="en-US" smtClean="0"/>
              <a:pPr/>
              <a:t>9/26/2012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533E57-F0AB-46C0-8CBA-D54DD13E5DD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0E50ED-E500-4946-AAA4-CB44CB1B185B}" type="datetimeFigureOut">
              <a:rPr lang="en-US" smtClean="0"/>
              <a:pPr/>
              <a:t>9/26/2012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533E57-F0AB-46C0-8CBA-D54DD13E5D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0E50ED-E500-4946-AAA4-CB44CB1B185B}" type="datetimeFigureOut">
              <a:rPr lang="en-US" smtClean="0"/>
              <a:pPr/>
              <a:t>9/26/2012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533E57-F0AB-46C0-8CBA-D54DD13E5DD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0E50ED-E500-4946-AAA4-CB44CB1B185B}" type="datetimeFigureOut">
              <a:rPr lang="en-US" smtClean="0"/>
              <a:pPr/>
              <a:t>9/26/2012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533E57-F0AB-46C0-8CBA-D54DD13E5D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D0E50ED-E500-4946-AAA4-CB44CB1B185B}" type="datetimeFigureOut">
              <a:rPr lang="en-US" smtClean="0"/>
              <a:pPr/>
              <a:t>9/26/2012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533E57-F0AB-46C0-8CBA-D54DD13E5D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D0E50ED-E500-4946-AAA4-CB44CB1B185B}" type="datetimeFigureOut">
              <a:rPr lang="en-US" smtClean="0"/>
              <a:pPr/>
              <a:t>9/26/2012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4533E57-F0AB-46C0-8CBA-D54DD13E5DD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D0E50ED-E500-4946-AAA4-CB44CB1B185B}" type="datetimeFigureOut">
              <a:rPr lang="en-US" smtClean="0"/>
              <a:pPr/>
              <a:t>9/26/2012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4533E57-F0AB-46C0-8CBA-D54DD13E5DD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Bio Poem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In line 1, write the first name of the person.</a:t>
            </a:r>
          </a:p>
          <a:p>
            <a:pPr>
              <a:buNone/>
            </a:pPr>
            <a:r>
              <a:rPr lang="en-US" dirty="0" smtClean="0"/>
              <a:t>In line 2, write four traits that describe the character.</a:t>
            </a:r>
          </a:p>
          <a:p>
            <a:pPr>
              <a:buNone/>
            </a:pPr>
            <a:r>
              <a:rPr lang="en-US" dirty="0" smtClean="0"/>
              <a:t>Line 3 begins with the words “lover of.”</a:t>
            </a:r>
          </a:p>
          <a:p>
            <a:pPr>
              <a:buNone/>
            </a:pPr>
            <a:r>
              <a:rPr lang="en-US" dirty="0" smtClean="0"/>
              <a:t>Line 4 begins with “who needs</a:t>
            </a:r>
            <a:r>
              <a:rPr lang="en-US" dirty="0" smtClean="0"/>
              <a:t>.”</a:t>
            </a:r>
          </a:p>
          <a:p>
            <a:pPr>
              <a:buNone/>
            </a:pPr>
            <a:r>
              <a:rPr lang="en-US" smtClean="0"/>
              <a:t>Line 5 begins with “who feels.”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Line 6 begins with “who fears.”</a:t>
            </a:r>
          </a:p>
          <a:p>
            <a:pPr>
              <a:buNone/>
            </a:pPr>
            <a:r>
              <a:rPr lang="en-US" dirty="0" smtClean="0"/>
              <a:t>Line 7 begins with “who would like to see.”</a:t>
            </a:r>
          </a:p>
          <a:p>
            <a:pPr>
              <a:buNone/>
            </a:pPr>
            <a:r>
              <a:rPr lang="en-US" dirty="0" smtClean="0"/>
              <a:t>Then relist the name on line 8.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Character-Poems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</TotalTime>
  <Words>80</Words>
  <Application>Microsoft Office PowerPoint</Application>
  <PresentationFormat>On-screen Show (4:3)</PresentationFormat>
  <Paragraphs>12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Concourse</vt:lpstr>
      <vt:lpstr> </vt:lpstr>
      <vt:lpstr>Character-Poems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lmonagle</dc:creator>
  <cp:lastModifiedBy>lmonagle</cp:lastModifiedBy>
  <cp:revision>2</cp:revision>
  <dcterms:created xsi:type="dcterms:W3CDTF">2012-09-26T12:55:02Z</dcterms:created>
  <dcterms:modified xsi:type="dcterms:W3CDTF">2012-09-26T18:08:57Z</dcterms:modified>
</cp:coreProperties>
</file>