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1E04D-175A-440A-8AE7-63EA35D7E1C6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C9E4-AE3E-4D43-AA04-751658CCF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&amp; Intro Pointers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Leslie Monagle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the Intro as an upside-down triangle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133600" y="2438400"/>
            <a:ext cx="4191000" cy="1905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 Getter/Clincher/Hook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r>
              <a:rPr lang="en-US" dirty="0" smtClean="0"/>
              <a:t>The very first sentence(s) that gets the reader’s attention and makes them want to read more</a:t>
            </a:r>
          </a:p>
          <a:p>
            <a:r>
              <a:rPr lang="en-US" dirty="0" smtClean="0"/>
              <a:t>VERY general introduction to the topic</a:t>
            </a:r>
          </a:p>
          <a:p>
            <a:r>
              <a:rPr lang="en-US" dirty="0" smtClean="0"/>
              <a:t>Some options: </a:t>
            </a:r>
          </a:p>
          <a:p>
            <a:pPr lvl="1"/>
            <a:r>
              <a:rPr lang="en-US" dirty="0" smtClean="0"/>
              <a:t>Shocking Statistic</a:t>
            </a:r>
          </a:p>
          <a:p>
            <a:pPr lvl="1"/>
            <a:r>
              <a:rPr lang="en-US" dirty="0" smtClean="0"/>
              <a:t>Anecdote (short story related to the topic)</a:t>
            </a:r>
          </a:p>
          <a:p>
            <a:pPr lvl="1"/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Famous Quotation</a:t>
            </a:r>
          </a:p>
          <a:p>
            <a:pPr lvl="1"/>
            <a:r>
              <a:rPr lang="en-US" dirty="0" smtClean="0"/>
              <a:t>Vivid, detailed description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 Topic: The Lead-in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sentences between the attention-getter and the thesis statement</a:t>
            </a:r>
          </a:p>
          <a:p>
            <a:r>
              <a:rPr lang="en-US" dirty="0" smtClean="0"/>
              <a:t>Helps narrow the topic from general to specific</a:t>
            </a:r>
          </a:p>
          <a:p>
            <a:r>
              <a:rPr lang="en-US" dirty="0" smtClean="0"/>
              <a:t>Acts as a transition between attention-getter and thesis statement</a:t>
            </a:r>
          </a:p>
          <a:p>
            <a:r>
              <a:rPr lang="en-US" dirty="0" smtClean="0"/>
              <a:t>Should formally introduce the book and author being focused on</a:t>
            </a:r>
          </a:p>
          <a:p>
            <a:r>
              <a:rPr lang="en-US" dirty="0" smtClean="0"/>
              <a:t>Possibly introduces some characters and their importance to your paper’s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most important sentence in the paper</a:t>
            </a:r>
          </a:p>
          <a:p>
            <a:r>
              <a:rPr lang="en-US" dirty="0" smtClean="0"/>
              <a:t>Last sentence of the introduction paragraph</a:t>
            </a:r>
          </a:p>
          <a:p>
            <a:r>
              <a:rPr lang="en-US" dirty="0" smtClean="0"/>
              <a:t>Tells exactly what the paper will be about</a:t>
            </a:r>
          </a:p>
          <a:p>
            <a:r>
              <a:rPr lang="en-US" dirty="0" smtClean="0"/>
              <a:t>Identify the specific ideas that you will be covering in your paper. </a:t>
            </a:r>
          </a:p>
          <a:p>
            <a:r>
              <a:rPr lang="en-US" dirty="0" smtClean="0"/>
              <a:t>Sometimes, it will present the order of the supporting material that the paper will be in the paper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 smtClean="0"/>
              <a:t>In Harper Lee’s novel, </a:t>
            </a:r>
            <a:r>
              <a:rPr lang="en-US" i="1" dirty="0" smtClean="0"/>
              <a:t>To Kill a Mockingbird</a:t>
            </a:r>
            <a:r>
              <a:rPr lang="en-US" dirty="0" smtClean="0"/>
              <a:t>, Atticus displays tremendous courage through his encounters with the mad dog, the Tom Robinson trial, and Bob </a:t>
            </a:r>
            <a:r>
              <a:rPr lang="en-US" dirty="0" err="1" smtClean="0"/>
              <a:t>Ewell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204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Thesis &amp; Intro Pointers</vt:lpstr>
      <vt:lpstr>Introduction</vt:lpstr>
      <vt:lpstr>Attention Getter/Clincher/Hook</vt:lpstr>
      <vt:lpstr>Narrow Topic: The Lead-in</vt:lpstr>
      <vt:lpstr>Thesis Statement</vt:lpstr>
      <vt:lpstr>Thesis,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lmonagle</dc:creator>
  <cp:lastModifiedBy>lmonagle</cp:lastModifiedBy>
  <cp:revision>14</cp:revision>
  <dcterms:created xsi:type="dcterms:W3CDTF">2014-05-06T13:50:18Z</dcterms:created>
  <dcterms:modified xsi:type="dcterms:W3CDTF">2014-05-08T19:06:02Z</dcterms:modified>
</cp:coreProperties>
</file>